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61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73D9"/>
    <a:srgbClr val="FFFFFF"/>
    <a:srgbClr val="1D62C7"/>
    <a:srgbClr val="6395EC"/>
    <a:srgbClr val="3650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8A6D2FE1-5DF6-9F7A-B3AC-9F32D9D6738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24326A4-B2E2-FFEF-6A35-C696723E6A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5F4A9-414D-4A3B-AEEF-D8CE919EA662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4C48DB9-AB38-7281-1ED8-D95F292AA0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7695622-B58D-ED77-2B6D-E997482FF91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9B7C3-22B8-4BF1-8936-C8E639C4E1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21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id="{AFE9BD56-16A9-9504-CC5B-8883B46FF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67ADB-CCE4-4A51-8D85-E9ABC0DB7EA6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1CF200-7EF2-3EBC-5D38-862295448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9EB724-8595-7E66-29FF-AD7F85729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4DBB-3662-4DC7-BC48-C926F1301309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876079C-472A-1F91-0E4A-3801678DC8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2386" y="247199"/>
            <a:ext cx="447886" cy="1196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48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584376-6F64-2171-C9C2-1F3998352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D13C279-FEBC-5BC4-33F6-1D94F23E7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29FFFD-45B5-C544-7113-986211383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67ADB-CCE4-4A51-8D85-E9ABC0DB7EA6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41E908-5F64-EA68-0115-8B9F990E1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A9EBDB-5736-B5C3-07CB-9C5AA611E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4DBB-3662-4DC7-BC48-C926F1301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82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47233F0-5C21-24E3-FE96-F2EFA70AEE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494A134-A61B-C465-58BE-7DB1C3639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019A9D-0209-FAC1-D0C1-2354C6B47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67ADB-CCE4-4A51-8D85-E9ABC0DB7EA6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31D0A3-3D55-E331-0EB3-BA4B808A3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1F3ED2-3253-6052-7866-63FFF165D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4DBB-3662-4DC7-BC48-C926F1301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01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id="{0647C799-DECA-7085-7FA4-60B729FC0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67ADB-CCE4-4A51-8D85-E9ABC0DB7EA6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ECD93A-1249-9B26-0B59-0D3B1A00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5A3AE5-126F-1F34-2820-FBFF4E6B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4DBB-3662-4DC7-BC48-C926F1301309}" type="slidenum">
              <a:rPr lang="ru-RU" smtClean="0"/>
              <a:t>‹#›</a:t>
            </a:fld>
            <a:endParaRPr lang="ru-RU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FDD54096-7780-6E92-32D2-20A5D418AC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2386" y="247199"/>
            <a:ext cx="447886" cy="1196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21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57AC0-F5EC-EF3C-48C2-D98664DAF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B957AE-6F26-4436-1589-FD8820924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4FA27D-79A8-5678-DDB4-B32EC5E7A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67ADB-CCE4-4A51-8D85-E9ABC0DB7EA6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95929F-6362-F1D2-CBA8-C223BCDA3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A0B1E7-660E-EE7C-2D30-933710A5E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4DBB-3662-4DC7-BC48-C926F1301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17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FFFD10-2833-E910-9192-E4FE4D278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2C8F63-BEF9-9A32-2F4C-7C90E95E88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4C051E9-7F17-45EE-0EFB-44538DC32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CD7E59-4990-CFD0-649A-653227C08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67ADB-CCE4-4A51-8D85-E9ABC0DB7EA6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8D3CFF4-B377-3F44-CBBC-8EFCD3BEA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E23EE46-A2FC-A02B-20A8-3BF5FAEE1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4DBB-3662-4DC7-BC48-C926F1301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99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65DF6E-29B8-08F5-F1AB-7859D7DF0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29D715-4CB7-BDD8-7BA9-DE7C0BE4F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06E103A-3B60-3D8D-5B5B-0B701ACBC2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A43C3ED-2FD1-8780-5D97-2117B0FB8F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1A0E930-CEEF-2C97-75A7-EB9FD10570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A954308-8746-A697-0285-B8DF1801E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67ADB-CCE4-4A51-8D85-E9ABC0DB7EA6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6B800AE-20E1-C91B-5F50-99BFFF383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C61D5B0-0DCC-EBDD-C5C0-0D5DBF30A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4DBB-3662-4DC7-BC48-C926F1301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17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001A99-206F-92A4-408A-81AD8C4FC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ABEF285-67B6-03AF-AAF5-05A6E5006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67ADB-CCE4-4A51-8D85-E9ABC0DB7EA6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7ADF51B-49EE-A4C9-3E50-39AFC9E78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24E2F6D-3567-6D7B-7084-87702ACDA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4DBB-3662-4DC7-BC48-C926F1301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693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763C015-BF01-C429-4AEE-988D07A45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67ADB-CCE4-4A51-8D85-E9ABC0DB7EA6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A203B9B-3D72-0A23-F28D-664A912DD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34E936E-ED55-A63C-8D16-B12CDD713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4DBB-3662-4DC7-BC48-C926F1301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449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6722F3-CC99-7F55-C95C-02322A9BC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9277AF-379D-4CEE-C0AF-7C2C1FA62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187E71-57D0-0760-8365-7B732E033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3498F0-8EA8-498D-597A-DB05DD259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67ADB-CCE4-4A51-8D85-E9ABC0DB7EA6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49B6C1-4C1E-F3D1-8EB4-62B2B89F9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7E05E7-209D-A081-B477-5CB49D894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4DBB-3662-4DC7-BC48-C926F1301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108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C702D3-803C-BA93-02DC-32612223B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1F7D339-C5DB-99AB-17F2-45C11892EF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3CD4EF2-2EF6-19FB-83D7-DA428B51F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06ADA3-632E-6111-2DFE-AF258B199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67ADB-CCE4-4A51-8D85-E9ABC0DB7EA6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07521DF-78FD-BC6C-348E-8FD987409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EB740-02AF-A2FD-00BC-BEC5377D0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4DBB-3662-4DC7-BC48-C926F1301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99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E0B4F0-670E-0CDD-7AC8-D8182F446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D7DF19-1563-A83A-72C1-D77217F41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76D06A-3C88-4D3B-9B64-395D818147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67ADB-CCE4-4A51-8D85-E9ABC0DB7EA6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FECD11-811E-5BAB-32F3-387E32976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D61013-CF27-477F-8CBB-20046A5DBD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64DBB-3662-4DC7-BC48-C926F1301309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4648A88-AAC9-B471-1A36-E99A52E4EC7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062312" y="-6062313"/>
            <a:ext cx="67378" cy="12192001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  <a:reflection endPos="0" dist="50800" dir="5400000" sy="-100000" algn="bl" rotWithShape="0"/>
          </a:effec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F76E22A-1DB5-6435-0F7D-31F75BC627D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7661"/>
            <a:ext cx="12192000" cy="4448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A524FD2-589B-5990-8ED3-CEE4A56AC415}"/>
              </a:ext>
            </a:extLst>
          </p:cNvPr>
          <p:cNvSpPr txBox="1"/>
          <p:nvPr userDrawn="1"/>
        </p:nvSpPr>
        <p:spPr>
          <a:xfrm>
            <a:off x="-1967" y="6182407"/>
            <a:ext cx="63720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altLang="ru-RU" sz="600" i="1" dirty="0">
                <a:solidFill>
                  <a:srgbClr val="2173D9"/>
                </a:solidFill>
              </a:rPr>
              <a:t>XXVI Конгресс педиатров России с международным участием</a:t>
            </a:r>
          </a:p>
          <a:p>
            <a:pPr marL="0" indent="0">
              <a:buNone/>
            </a:pPr>
            <a:r>
              <a:rPr lang="ru-RU" altLang="ru-RU" sz="600" i="1" dirty="0">
                <a:solidFill>
                  <a:srgbClr val="2173D9"/>
                </a:solidFill>
              </a:rPr>
              <a:t>«Актуальные проблемы педиатрии», 28.02 – 02.03.2025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3E41F5-F788-0F90-8930-58BC49105F21}"/>
              </a:ext>
            </a:extLst>
          </p:cNvPr>
          <p:cNvSpPr txBox="1"/>
          <p:nvPr userDrawn="1"/>
        </p:nvSpPr>
        <p:spPr>
          <a:xfrm>
            <a:off x="10414262" y="6249419"/>
            <a:ext cx="151567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en-US" altLang="ru-RU" sz="800" i="1" dirty="0">
                <a:solidFill>
                  <a:srgbClr val="2173D9"/>
                </a:solidFill>
              </a:rPr>
              <a:t>www.congress-pediatr-russia.ru</a:t>
            </a:r>
            <a:endParaRPr lang="ru-RU" sz="800" i="1" dirty="0">
              <a:solidFill>
                <a:srgbClr val="2173D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69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38D5A2A-2477-688D-098F-832FFBEE27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06915"/>
            <a:ext cx="12192000" cy="451085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6C63C7AC-C978-590D-AA9A-20A9335B11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2386" y="247199"/>
            <a:ext cx="447886" cy="119659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5A6F8D7-CA96-67A7-F07F-1535BA53B8A1}"/>
              </a:ext>
            </a:extLst>
          </p:cNvPr>
          <p:cNvSpPr txBox="1"/>
          <p:nvPr/>
        </p:nvSpPr>
        <p:spPr>
          <a:xfrm>
            <a:off x="831512" y="3775375"/>
            <a:ext cx="107367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2173D9"/>
                </a:solidFill>
              </a:rPr>
              <a:t>регалии (к</a:t>
            </a:r>
            <a:r>
              <a:rPr lang="ru-RU" sz="1800" dirty="0">
                <a:solidFill>
                  <a:srgbClr val="2173D9"/>
                </a:solidFill>
                <a:latin typeface="+mn-lt"/>
              </a:rPr>
              <a:t>.м.н./д.м.н., профессор и др.)</a:t>
            </a:r>
          </a:p>
          <a:p>
            <a:pPr algn="ctr"/>
            <a:r>
              <a:rPr lang="ru-RU" dirty="0">
                <a:solidFill>
                  <a:srgbClr val="2173D9"/>
                </a:solidFill>
              </a:rPr>
              <a:t>д</a:t>
            </a:r>
            <a:r>
              <a:rPr lang="ru-RU" sz="1800" dirty="0">
                <a:solidFill>
                  <a:srgbClr val="2173D9"/>
                </a:solidFill>
                <a:latin typeface="+mn-lt"/>
              </a:rPr>
              <a:t>олжность (зав. кафедрой, руководитель</a:t>
            </a:r>
            <a:r>
              <a:rPr lang="ru-RU" dirty="0">
                <a:solidFill>
                  <a:srgbClr val="2173D9"/>
                </a:solidFill>
              </a:rPr>
              <a:t>, научный сотрудник, врач</a:t>
            </a:r>
            <a:r>
              <a:rPr lang="ru-RU" sz="1800" dirty="0">
                <a:solidFill>
                  <a:srgbClr val="2173D9"/>
                </a:solidFill>
                <a:latin typeface="+mn-lt"/>
              </a:rPr>
              <a:t> и т.д.)</a:t>
            </a:r>
          </a:p>
          <a:p>
            <a:pPr algn="ctr"/>
            <a:r>
              <a:rPr lang="ru-RU" dirty="0">
                <a:solidFill>
                  <a:srgbClr val="2173D9"/>
                </a:solidFill>
                <a:cs typeface="Arial" panose="020B0604020202020204" pitchFamily="34" charset="0"/>
              </a:rPr>
              <a:t>учреждение</a:t>
            </a:r>
          </a:p>
          <a:p>
            <a:pPr algn="ctr"/>
            <a:r>
              <a:rPr lang="ru-RU" dirty="0">
                <a:solidFill>
                  <a:srgbClr val="2173D9"/>
                </a:solidFill>
                <a:cs typeface="Arial" panose="020B0604020202020204" pitchFamily="34" charset="0"/>
              </a:rPr>
              <a:t>город </a:t>
            </a:r>
            <a:endParaRPr lang="en-US" dirty="0">
              <a:solidFill>
                <a:srgbClr val="2173D9"/>
              </a:solidFill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4A72ED7-C361-614C-9AD1-0FBD95BA3DB4}"/>
              </a:ext>
            </a:extLst>
          </p:cNvPr>
          <p:cNvSpPr/>
          <p:nvPr/>
        </p:nvSpPr>
        <p:spPr>
          <a:xfrm>
            <a:off x="-37479" y="1193928"/>
            <a:ext cx="1222947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Название доклада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13B9940-C495-1C3D-30B8-24AC55503388}"/>
              </a:ext>
            </a:extLst>
          </p:cNvPr>
          <p:cNvSpPr/>
          <p:nvPr/>
        </p:nvSpPr>
        <p:spPr>
          <a:xfrm>
            <a:off x="0" y="2620960"/>
            <a:ext cx="12200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dirty="0">
                <a:ln w="0"/>
                <a:solidFill>
                  <a:srgbClr val="2173D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Фамилия Имя Отчество</a:t>
            </a:r>
          </a:p>
        </p:txBody>
      </p:sp>
    </p:spTree>
    <p:extLst>
      <p:ext uri="{BB962C8B-B14F-4D97-AF65-F5344CB8AC3E}">
        <p14:creationId xmlns:p14="http://schemas.microsoft.com/office/powerpoint/2010/main" val="4291037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1BEA80B-48D8-61E5-3CF4-92C667D09858}"/>
              </a:ext>
            </a:extLst>
          </p:cNvPr>
          <p:cNvSpPr txBox="1"/>
          <p:nvPr/>
        </p:nvSpPr>
        <p:spPr>
          <a:xfrm>
            <a:off x="884715" y="1326534"/>
            <a:ext cx="7646726" cy="110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950"/>
              </a:lnSpc>
            </a:pPr>
            <a:r>
              <a:rPr lang="ru-RU" sz="1600" b="0" u="none" strike="noStrike" dirty="0">
                <a:solidFill>
                  <a:srgbClr val="2173D9"/>
                </a:solidFill>
                <a:effectLst/>
                <a:latin typeface="Open Sans" panose="020B0606030504020204" pitchFamily="34" charset="0"/>
              </a:rPr>
              <a:t>Текст слайда, размер </a:t>
            </a:r>
            <a:r>
              <a:rPr lang="ru-RU" sz="1600" dirty="0">
                <a:solidFill>
                  <a:srgbClr val="2173D9"/>
                </a:solidFill>
                <a:latin typeface="Open Sans" panose="020B0606030504020204" pitchFamily="34" charset="0"/>
              </a:rPr>
              <a:t>ш</a:t>
            </a:r>
            <a:r>
              <a:rPr lang="ru-RU" sz="1600" b="0" u="none" strike="noStrike" dirty="0">
                <a:solidFill>
                  <a:srgbClr val="2173D9"/>
                </a:solidFill>
                <a:effectLst/>
                <a:latin typeface="Open Sans" panose="020B0606030504020204" pitchFamily="34" charset="0"/>
              </a:rPr>
              <a:t>рифта 16</a:t>
            </a:r>
          </a:p>
          <a:p>
            <a:pPr algn="just">
              <a:lnSpc>
                <a:spcPts val="1950"/>
              </a:lnSpc>
            </a:pPr>
            <a:endParaRPr lang="ru-RU" sz="1600" dirty="0">
              <a:solidFill>
                <a:srgbClr val="2173D9"/>
              </a:solidFill>
              <a:latin typeface="Open Sans" panose="020B0606030504020204" pitchFamily="34" charset="0"/>
            </a:endParaRPr>
          </a:p>
          <a:p>
            <a:pPr algn="just">
              <a:lnSpc>
                <a:spcPts val="1950"/>
              </a:lnSpc>
            </a:pPr>
            <a:r>
              <a:rPr lang="ru-RU" sz="1600" b="0" u="none" strike="noStrike" dirty="0">
                <a:solidFill>
                  <a:srgbClr val="2173D9"/>
                </a:solidFill>
                <a:effectLst/>
                <a:latin typeface="Open Sans" panose="020B0606030504020204" pitchFamily="34" charset="0"/>
              </a:rPr>
              <a:t>Текст слайда, размер </a:t>
            </a:r>
            <a:r>
              <a:rPr lang="ru-RU" sz="1600" dirty="0">
                <a:solidFill>
                  <a:srgbClr val="2173D9"/>
                </a:solidFill>
                <a:latin typeface="Open Sans" panose="020B0606030504020204" pitchFamily="34" charset="0"/>
              </a:rPr>
              <a:t>ш</a:t>
            </a:r>
            <a:r>
              <a:rPr lang="ru-RU" sz="1600" b="0" u="none" strike="noStrike" dirty="0">
                <a:solidFill>
                  <a:srgbClr val="2173D9"/>
                </a:solidFill>
                <a:effectLst/>
                <a:latin typeface="Open Sans" panose="020B0606030504020204" pitchFamily="34" charset="0"/>
              </a:rPr>
              <a:t>рифта 16  </a:t>
            </a:r>
          </a:p>
          <a:p>
            <a:pPr algn="just">
              <a:lnSpc>
                <a:spcPts val="1950"/>
              </a:lnSpc>
            </a:pPr>
            <a:r>
              <a:rPr lang="ru-RU" sz="1600" b="0" u="none" strike="noStrike" dirty="0">
                <a:solidFill>
                  <a:srgbClr val="2173D9"/>
                </a:solidFill>
                <a:effectLst/>
                <a:latin typeface="Open Sans" panose="020B0606030504020204" pitchFamily="34" charset="0"/>
              </a:rPr>
              <a:t>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C20CF9-D920-72C1-92F5-534295E3E225}"/>
              </a:ext>
            </a:extLst>
          </p:cNvPr>
          <p:cNvSpPr txBox="1"/>
          <p:nvPr/>
        </p:nvSpPr>
        <p:spPr>
          <a:xfrm>
            <a:off x="135772" y="5515842"/>
            <a:ext cx="116981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08000">
              <a:buFont typeface="Arial" panose="020B0604020202020204" pitchFamily="34" charset="0"/>
              <a:buChar char="•"/>
            </a:pPr>
            <a:r>
              <a:rPr lang="ru-RU" sz="800" i="1" dirty="0"/>
              <a:t>Ссылки</a:t>
            </a:r>
          </a:p>
          <a:p>
            <a:pPr marL="171450" indent="-108000">
              <a:buFont typeface="Arial" panose="020B0604020202020204" pitchFamily="34" charset="0"/>
              <a:buChar char="•"/>
            </a:pPr>
            <a:endParaRPr lang="en-US" sz="800" i="1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CDB196B-360F-1E19-92E9-46707396812D}"/>
              </a:ext>
            </a:extLst>
          </p:cNvPr>
          <p:cNvSpPr/>
          <p:nvPr/>
        </p:nvSpPr>
        <p:spPr>
          <a:xfrm>
            <a:off x="2865168" y="329608"/>
            <a:ext cx="670042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Заголовок слайда, размер шрифта 32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C8F5DBC-CD36-BBEC-1B0F-088D734019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77" y="1378397"/>
            <a:ext cx="2586453" cy="36568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251229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62</Words>
  <Application>Microsoft Office PowerPoint</Application>
  <PresentationFormat>Широкоэкранный</PresentationFormat>
  <Paragraphs>12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Tolstukhin Vladimir</dc:creator>
  <cp:lastModifiedBy>Tolstukhin Vladimir</cp:lastModifiedBy>
  <cp:revision>20</cp:revision>
  <dcterms:created xsi:type="dcterms:W3CDTF">2024-11-29T12:33:04Z</dcterms:created>
  <dcterms:modified xsi:type="dcterms:W3CDTF">2025-02-14T09:49:58Z</dcterms:modified>
</cp:coreProperties>
</file>